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5B29-A5F2-2505-290D-0747E5F11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3AEA4-ED81-F38A-BAA5-1A830A20B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2288-D78B-D4AA-679A-E161BB59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1B7AC-9488-2CBB-3965-EA6909BE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2E3DD-7B66-E85C-833F-4BECC19C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4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EEB3-1C02-0D67-7A40-FF78B5E7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08EA8-EDFD-B586-9A4A-58F07E10E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165E1-1EE8-2537-3491-B35BE97F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0014E-7832-7FD4-92A7-F522C209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30B98-C574-EBF0-A398-963B956E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1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12020-166B-7FA4-D66D-D9E561341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892C6-ACFA-DEDF-FCAE-9219A37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099E-C020-095A-DEB6-26BDCAB4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ADEC3-7532-9E11-E3A6-F84FE1DA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42DF9-787A-A71A-FB0E-5BCB8FE3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8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EC3E-34AF-90B2-0CAA-F744B780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6939-8D96-9D0E-B387-D4618ACE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AD0BF-E1BC-ABB2-2C56-00E8F4515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6011-0F7D-4B09-6176-FD5CAA02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2C2E1-7F49-384E-D266-8DB63F68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2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F96C-13B5-C3F7-E86E-C6550B40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99BF8-832A-1E24-CFEC-CBF8D17A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E7AA5-45A1-1A28-5637-59366635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0AEE4-385D-4436-4B41-4DAD2B61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6F16F-CEB5-6E12-D353-632BB42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3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628F-6246-C185-613E-6C1BAE5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88DE8-4ADD-CAF7-5B4E-5829FBDC2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38A86-941D-A54F-F17F-0ED1C85C6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3C4BA-3030-4E72-407A-59EB97EA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87C90-F6BC-3762-6271-39B8729B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4B2A9-4F1D-D69B-AE3C-CEE883EA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C57B-2982-D4E2-498C-245E8D2B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871B-B35B-9767-68A2-7472D6A6E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4B73-3A07-ACD3-D3A6-CEAC08CBD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9EA51-B5BF-F2E4-060B-4B95AA33E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C8310-1AD5-2E3E-D685-1BA291F68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F8CF1-7AE4-34CF-71EF-81DA0338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13C5A-FB7F-4706-972D-20024D427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DF270-DC31-DF5C-BFEC-0A12F16F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CC1C-9A02-5CD8-313C-5C8F4519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AFA97-AC5E-FD64-8BCB-149D538A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4888-FABF-8E32-6653-2281F40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DD082-00D8-CFCF-AE86-F24E2E52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39488-4CC3-2EBF-E1C5-4ECDCE70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48BE9-64D1-F46E-2467-127A440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E418-DE46-40FC-73D2-ED044D09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3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152F-D5DA-5A8F-30C7-412E0432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5AFF-9D4E-6C15-A925-CD17C4A4C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A8C63-1D40-D511-7D57-F674EBED9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85086-C7BC-F8D5-36B6-31F86791E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1CFD-2342-5E8D-B6A3-DCB874C9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51F29-0FD4-593B-A9E1-13CB00A6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266F-FEDC-FDBF-69B3-B2B30C1A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68FDC-F08D-2CC3-6369-AF41B0BB6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6517D-4F8A-5693-D34C-B6C69654B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785F6-31AB-EC07-59F2-11ED924F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4DA21-6788-1102-EF4F-DA2B9143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AAEE6-30F5-1BB9-B7D0-47901088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3918F-0AE1-4C82-A698-381E3EC9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8AA19-7050-FB5A-A182-E2C726D5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8A72-3CAF-AC3F-F60A-9C105737F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A72BB-2885-4608-9ADE-C07A0B60506D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FA016-817D-6690-3E36-9048A23DD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C3A9-753C-A62E-52A4-516B3A27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4FD33-AAFC-4D0C-AB41-C7C965D43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6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845FE-7963-2089-AD0A-88D2864CE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23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1FFDF-B658-33BC-AE4F-8C009A6B9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EEC53-DC90-C415-2C59-02EB2B1E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0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E56DC-557C-3C42-E7F2-78BC3C53E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13DD2-212E-8ECA-D4AA-9F9C09B3E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5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B1DCB-214A-29ED-63B2-811B4793E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15D04-DAB0-87F7-B6D1-F8F49404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1451A-49B8-2F4E-0132-5DED3AEC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4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523D1-696D-B865-D9BC-78921DD0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9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1E367-B8E4-35E4-4B22-450938EC4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3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C873B-053F-3BFE-110B-E1268DC62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8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A1F45-DC9D-C193-A42D-099790BF6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9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3061A-3AAC-23F7-7C5C-F015B740A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2025-06-26T14:50:56Z</dcterms:created>
  <dcterms:modified xsi:type="dcterms:W3CDTF">2025-06-26T14:50:56Z</dcterms:modified>
</cp:coreProperties>
</file>